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5" r:id="rId18"/>
    <p:sldId id="287" r:id="rId19"/>
    <p:sldId id="281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328-31A0-4403-BC37-0D9C4820094E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8C1-C8B7-4393-8909-620CD17D0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6318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328-31A0-4403-BC37-0D9C4820094E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8C1-C8B7-4393-8909-620CD17D0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1741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328-31A0-4403-BC37-0D9C4820094E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8C1-C8B7-4393-8909-620CD17D0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1933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328-31A0-4403-BC37-0D9C4820094E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8C1-C8B7-4393-8909-620CD17D0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8913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328-31A0-4403-BC37-0D9C4820094E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8C1-C8B7-4393-8909-620CD17D0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9479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328-31A0-4403-BC37-0D9C4820094E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8C1-C8B7-4393-8909-620CD17D0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555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328-31A0-4403-BC37-0D9C4820094E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8C1-C8B7-4393-8909-620CD17D0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2684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328-31A0-4403-BC37-0D9C4820094E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8C1-C8B7-4393-8909-620CD17D0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3555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328-31A0-4403-BC37-0D9C4820094E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8C1-C8B7-4393-8909-620CD17D0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7538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328-31A0-4403-BC37-0D9C4820094E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8C1-C8B7-4393-8909-620CD17D0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1375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328-31A0-4403-BC37-0D9C4820094E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8C1-C8B7-4393-8909-620CD17D0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459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21328-31A0-4403-BC37-0D9C4820094E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88C1-C8B7-4393-8909-620CD17D0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3465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3123212" y="5759532"/>
            <a:ext cx="6899564" cy="9203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209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7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19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675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12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84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371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D5C1B-BC1E-4DB7-8423-9AD221D3818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ARALIKLI  TEKRARLAR  YAPARAK  UNUTMAYI  ÖNLEYİNİZ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>
                <a:latin typeface="Comic Sans MS" pitchFamily="66" charset="0"/>
              </a:rPr>
              <a:t>Öğrenilenler zamanla unutulabilir. Unutmayı önlemenin </a:t>
            </a:r>
            <a:r>
              <a:rPr lang="tr-TR" sz="2400" dirty="0" smtClean="0">
                <a:solidFill>
                  <a:schemeClr val="accent2"/>
                </a:solidFill>
                <a:latin typeface="Comic Sans MS" pitchFamily="66" charset="0"/>
              </a:rPr>
              <a:t>iki yolu vardır.</a:t>
            </a:r>
            <a:r>
              <a:rPr lang="tr-TR" sz="2400" dirty="0" smtClean="0">
                <a:latin typeface="Comic Sans MS" pitchFamily="66" charset="0"/>
              </a:rPr>
              <a:t> Bunlardan biri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öğrenilen bilgileri yeri geldikçe kullanmak</a:t>
            </a:r>
            <a:r>
              <a:rPr lang="tr-TR" sz="2400" dirty="0" smtClean="0">
                <a:latin typeface="Comic Sans MS" pitchFamily="66" charset="0"/>
              </a:rPr>
              <a:t>, diğeri de </a:t>
            </a:r>
            <a:r>
              <a:rPr lang="tr-TR" sz="2400" dirty="0" smtClean="0">
                <a:solidFill>
                  <a:srgbClr val="00FF00"/>
                </a:solidFill>
                <a:latin typeface="Comic Sans MS" pitchFamily="66" charset="0"/>
              </a:rPr>
              <a:t>aralıklı olarak tekrar etmektir.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>
                <a:latin typeface="Comic Sans MS" pitchFamily="66" charset="0"/>
              </a:rPr>
              <a:t>Öğrenciler öğrendiklerini yeri geldikçe kullanırken hem bunların işe yaradığını görecekler, hem de yeni bilgiler edinmeye motive olacaklardır.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>
                <a:latin typeface="Comic Sans MS" pitchFamily="66" charset="0"/>
              </a:rPr>
              <a:t>Aralıklı olarak yapacakları tekrarlar sayesinde ise bir taraftan eski öğrendiklerini hatırlarken diğer yandan da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sınavlara her an hazır</a:t>
            </a:r>
            <a:r>
              <a:rPr lang="tr-TR" sz="2400" dirty="0" smtClean="0">
                <a:latin typeface="Comic Sans MS" pitchFamily="66" charset="0"/>
              </a:rPr>
              <a:t> durumda olacaklardır.</a:t>
            </a:r>
            <a:r>
              <a:rPr lang="tr-TR" sz="2400" dirty="0" smtClean="0"/>
              <a:t>           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98546-4C2D-4B1B-89F1-455219DB231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0000CC"/>
                </a:solidFill>
              </a:rPr>
              <a:t>UNUTMAYI ÖNLEMEK İÇİN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7601" y="1903600"/>
            <a:ext cx="8453967" cy="3184525"/>
          </a:xfrm>
          <a:solidFill>
            <a:srgbClr val="CCFFFF"/>
          </a:solidFill>
          <a:ln w="50800" cap="flat">
            <a:solidFill>
              <a:srgbClr val="000080"/>
            </a:solidFill>
            <a:prstDash val="sysDot"/>
          </a:ln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Zihinsel tekrar yapma</a:t>
            </a:r>
          </a:p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Düzenli not tutma</a:t>
            </a:r>
          </a:p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Tekrar amaçlı özetler çıkarma</a:t>
            </a:r>
          </a:p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Kısa tekrarlar yapma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42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0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4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68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84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45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14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21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535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90</Words>
  <Application>Microsoft Office PowerPoint</Application>
  <PresentationFormat>Özel</PresentationFormat>
  <Paragraphs>13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ARALIKLI  TEKRARLAR  YAPARAK  UNUTMAYI  ÖNLEYİNİZ</vt:lpstr>
      <vt:lpstr>UNUTMAYI ÖNLEMEK İÇİN</vt:lpstr>
      <vt:lpstr>Slayt 19</vt:lpstr>
    </vt:vector>
  </TitlesOfParts>
  <Company>NouS/TncTR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Halil İbrahim</cp:lastModifiedBy>
  <cp:revision>5</cp:revision>
  <dcterms:created xsi:type="dcterms:W3CDTF">2021-10-29T20:32:46Z</dcterms:created>
  <dcterms:modified xsi:type="dcterms:W3CDTF">2023-04-05T11:08:09Z</dcterms:modified>
</cp:coreProperties>
</file>